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EF44EC-7244-4CC7-92B2-FF8E5703235D}" type="datetimeFigureOut">
              <a:rPr lang="ru-RU" smtClean="0"/>
              <a:pPr/>
              <a:t>12.01.2022</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B27386-BD61-4B63-9032-695F56B1BDD9}" type="slidenum">
              <a:rPr lang="ru-RU" smtClean="0"/>
              <a:pPr/>
              <a:t>‹#›</a:t>
            </a:fld>
            <a:endParaRPr lang="ru-RU"/>
          </a:p>
        </p:txBody>
      </p:sp>
    </p:spTree>
    <p:extLst>
      <p:ext uri="{BB962C8B-B14F-4D97-AF65-F5344CB8AC3E}">
        <p14:creationId xmlns:p14="http://schemas.microsoft.com/office/powerpoint/2010/main" val="2558401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CB27386-BD61-4B63-9032-695F56B1BDD9}" type="slidenum">
              <a:rPr lang="ru-RU" smtClean="0"/>
              <a:pPr/>
              <a:t>3</a:t>
            </a:fld>
            <a:endParaRPr lang="ru-RU"/>
          </a:p>
        </p:txBody>
      </p:sp>
    </p:spTree>
    <p:extLst>
      <p:ext uri="{BB962C8B-B14F-4D97-AF65-F5344CB8AC3E}">
        <p14:creationId xmlns:p14="http://schemas.microsoft.com/office/powerpoint/2010/main" val="2355718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5B106E36-FD25-4E2D-B0AA-010F637433A0}" type="datetimeFigureOut">
              <a:rPr lang="ru-RU" smtClean="0"/>
              <a:pPr/>
              <a:t>12.01.2022</a:t>
            </a:fld>
            <a:endParaRPr lang="ru-RU"/>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725C68B6-61C2-468F-89AB-4B9F7531AA68}" type="slidenum">
              <a:rPr lang="ru-RU" smtClean="0"/>
              <a:pPr/>
              <a:t>‹#›</a:t>
            </a:fld>
            <a:endParaRPr lang="ru-RU"/>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727491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12.01.2022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19498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12.01.2022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156896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12.01.2022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904876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accent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5B106E36-FD25-4E2D-B0AA-010F637433A0}" type="datetimeFigureOut">
              <a:rPr lang="ru-RU" smtClean="0"/>
              <a:pPr/>
              <a:t>12.01.2022</a:t>
            </a:fld>
            <a:endParaRPr lang="ru-RU"/>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725C68B6-61C2-468F-89AB-4B9F7531AA68}" type="slidenum">
              <a:rPr lang="ru-RU" smtClean="0"/>
              <a:pPr/>
              <a:t>‹#›</a:t>
            </a:fld>
            <a:endParaRPr lang="ru-RU"/>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7869431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12.01.2022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026126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12.01.2022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41430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12.01.2022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842227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12.01.2022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346881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5B106E36-FD25-4E2D-B0AA-010F637433A0}" type="datetimeFigureOut">
              <a:rPr lang="ru-RU" smtClean="0"/>
              <a:pPr/>
              <a:t>12.01.2022</a:t>
            </a:fld>
            <a:endParaRPr lang="ru-RU"/>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725C68B6-61C2-468F-89AB-4B9F7531AA68}" type="slidenum">
              <a:rPr lang="ru-RU" smtClean="0"/>
              <a:pPr/>
              <a:t>‹#›</a:t>
            </a:fld>
            <a:endParaRPr lang="ru-RU"/>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59037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5B106E36-FD25-4E2D-B0AA-010F637433A0}" type="datetimeFigureOut">
              <a:rPr lang="ru-RU" smtClean="0"/>
              <a:pPr/>
              <a:t>12.01.2022</a:t>
            </a:fld>
            <a:endParaRPr lang="ru-RU"/>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725C68B6-61C2-468F-89AB-4B9F7531AA68}" type="slidenum">
              <a:rPr lang="ru-RU" smtClean="0"/>
              <a:pPr/>
              <a:t>‹#›</a:t>
            </a:fld>
            <a:endParaRPr lang="ru-RU"/>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87069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5B106E36-FD25-4E2D-B0AA-010F637433A0}" type="datetimeFigureOut">
              <a:rPr lang="ru-RU" smtClean="0"/>
              <a:pPr/>
              <a:t>12.01.2022</a:t>
            </a:fld>
            <a:endParaRPr lang="ru-RU"/>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ru-RU"/>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725C68B6-61C2-468F-89AB-4B9F7531AA68}" type="slidenum">
              <a:rPr lang="ru-RU" smtClean="0"/>
              <a:pPr/>
              <a:t>‹#›</a:t>
            </a:fld>
            <a:endParaRPr lang="ru-RU"/>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41745553"/>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556792"/>
            <a:ext cx="5544616" cy="1200329"/>
          </a:xfrm>
          <a:prstGeom prst="rect">
            <a:avLst/>
          </a:prstGeom>
          <a:noFill/>
        </p:spPr>
        <p:txBody>
          <a:bodyPr wrap="square" rtlCol="0">
            <a:spAutoFit/>
          </a:bodyPr>
          <a:lstStyle/>
          <a:p>
            <a:pPr algn="ctr"/>
            <a:r>
              <a:rPr lang="ru-RU" sz="3600" dirty="0" smtClean="0"/>
              <a:t>Ф.М. Достоевский</a:t>
            </a:r>
          </a:p>
          <a:p>
            <a:pPr algn="ctr"/>
            <a:r>
              <a:rPr lang="ru-RU" sz="3600" dirty="0" smtClean="0"/>
              <a:t>Повесть </a:t>
            </a:r>
            <a:r>
              <a:rPr lang="ru-RU" sz="3600" dirty="0" smtClean="0"/>
              <a:t>«Белые ночи»</a:t>
            </a:r>
            <a:endParaRPr lang="ru-RU" sz="36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4168" y="1556792"/>
            <a:ext cx="2808312" cy="4422538"/>
          </a:xfrm>
          <a:prstGeom prst="rect">
            <a:avLst/>
          </a:prstGeom>
        </p:spPr>
      </p:pic>
      <p:sp>
        <p:nvSpPr>
          <p:cNvPr id="4" name="TextBox 3"/>
          <p:cNvSpPr txBox="1"/>
          <p:nvPr/>
        </p:nvSpPr>
        <p:spPr>
          <a:xfrm>
            <a:off x="971600" y="5091133"/>
            <a:ext cx="3672408" cy="1200329"/>
          </a:xfrm>
          <a:prstGeom prst="rect">
            <a:avLst/>
          </a:prstGeom>
          <a:noFill/>
        </p:spPr>
        <p:txBody>
          <a:bodyPr wrap="square" rtlCol="0">
            <a:spAutoFit/>
          </a:bodyPr>
          <a:lstStyle/>
          <a:p>
            <a:r>
              <a:rPr lang="ru-RU" dirty="0" smtClean="0"/>
              <a:t>Ученик </a:t>
            </a:r>
            <a:r>
              <a:rPr lang="ru-RU" dirty="0" err="1" smtClean="0"/>
              <a:t>Пюкшин</a:t>
            </a:r>
            <a:r>
              <a:rPr lang="ru-RU" dirty="0" smtClean="0"/>
              <a:t> Сергей </a:t>
            </a:r>
            <a:br>
              <a:rPr lang="ru-RU" dirty="0" smtClean="0"/>
            </a:br>
            <a:r>
              <a:rPr lang="ru-RU" dirty="0" smtClean="0"/>
              <a:t>10 Класс</a:t>
            </a:r>
            <a:br>
              <a:rPr lang="ru-RU" dirty="0" smtClean="0"/>
            </a:br>
            <a:r>
              <a:rPr lang="ru-RU" dirty="0" smtClean="0"/>
              <a:t>КГБОУ ШИ</a:t>
            </a:r>
            <a:r>
              <a:rPr lang="en-US" dirty="0" smtClean="0"/>
              <a:t>  </a:t>
            </a:r>
            <a:r>
              <a:rPr lang="ru-RU" dirty="0" smtClean="0"/>
              <a:t>№ 6</a:t>
            </a:r>
            <a:br>
              <a:rPr lang="ru-RU" dirty="0" smtClean="0"/>
            </a:br>
            <a:r>
              <a:rPr lang="ru-RU" dirty="0" err="1" smtClean="0"/>
              <a:t>г.Хабаровск</a:t>
            </a: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1340768"/>
            <a:ext cx="4824536" cy="4320480"/>
          </a:xfrm>
        </p:spPr>
        <p:txBody>
          <a:bodyPr>
            <a:noAutofit/>
          </a:bodyPr>
          <a:lstStyle/>
          <a:p>
            <a:r>
              <a:rPr lang="ru-RU" sz="2400" dirty="0" smtClean="0"/>
              <a:t>«Белые ночи» </a:t>
            </a:r>
            <a:r>
              <a:rPr lang="ru-RU" sz="2400" dirty="0"/>
              <a:t>– одна из самых известных повестей выдающегося русского писателя Ф. М. Достоевского. Главными героями произведения являются сентиментальный молодой человек Мечтатель и юная девушка </a:t>
            </a:r>
            <a:r>
              <a:rPr lang="ru-RU" sz="2400" dirty="0" smtClean="0"/>
              <a:t>Настенька</a:t>
            </a:r>
            <a:r>
              <a:rPr lang="ru-RU" sz="2400" dirty="0"/>
              <a:t>.</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846556"/>
            <a:ext cx="3093688" cy="440163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184970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16632"/>
            <a:ext cx="7200900" cy="1485900"/>
          </a:xfrm>
        </p:spPr>
        <p:txBody>
          <a:bodyPr/>
          <a:lstStyle/>
          <a:p>
            <a:r>
              <a:rPr lang="ru-RU" dirty="0" smtClean="0">
                <a:solidFill>
                  <a:srgbClr val="C00000"/>
                </a:solidFill>
              </a:rPr>
              <a:t>Первая ночь</a:t>
            </a:r>
            <a:endParaRPr lang="ru-RU" dirty="0">
              <a:solidFill>
                <a:srgbClr val="C00000"/>
              </a:solidFill>
            </a:endParaRPr>
          </a:p>
        </p:txBody>
      </p:sp>
      <p:sp>
        <p:nvSpPr>
          <p:cNvPr id="3" name="Объект 2"/>
          <p:cNvSpPr>
            <a:spLocks noGrp="1"/>
          </p:cNvSpPr>
          <p:nvPr>
            <p:ph idx="1"/>
          </p:nvPr>
        </p:nvSpPr>
        <p:spPr>
          <a:xfrm>
            <a:off x="539552" y="697019"/>
            <a:ext cx="4968552" cy="6768752"/>
          </a:xfrm>
        </p:spPr>
        <p:txBody>
          <a:bodyPr>
            <a:noAutofit/>
          </a:bodyPr>
          <a:lstStyle/>
          <a:p>
            <a:r>
              <a:rPr lang="ru-RU" dirty="0"/>
              <a:t>Молодой человек, который сам себя называет Мечтателем, рассказывает о себе и своей жизни. Он живет в Петербурге и ведет одинокую, уединенную жизнь. Ему 26 лет. Он небогат и служит мелким чиновником. У него нет друзей и приятелей. Его любимым занятием являются мечтания о самых разных вещах. Однажды на одном из мостов Петербурга Мечтатель видит плачущую девушку (Настеньку). Когда к девушке подходит пьяный хулиган, Мечтатель заступается за нее и провожает ее домой. Из разговора Мечтатель понимает, что у Настеньки есть какая-то тайна. Девушка ничего не объясняет, но почему-то просит его не влюбляться в нее. Прощаясь, они договариваются встретиться завтра в 10 вечера</a:t>
            </a:r>
            <a:r>
              <a:rPr lang="ru-RU" dirty="0" smtClean="0"/>
              <a:t>.</a:t>
            </a:r>
            <a:endParaRPr lang="ru-RU" dirty="0"/>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88777" y="697019"/>
            <a:ext cx="3227731" cy="4663087"/>
          </a:xfrm>
          <a:prstGeom prst="rect">
            <a:avLst/>
          </a:prstGeom>
        </p:spPr>
      </p:pic>
    </p:spTree>
    <p:extLst>
      <p:ext uri="{BB962C8B-B14F-4D97-AF65-F5344CB8AC3E}">
        <p14:creationId xmlns:p14="http://schemas.microsoft.com/office/powerpoint/2010/main" val="370276205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88640"/>
            <a:ext cx="7200900" cy="1485900"/>
          </a:xfrm>
        </p:spPr>
        <p:txBody>
          <a:bodyPr/>
          <a:lstStyle/>
          <a:p>
            <a:r>
              <a:rPr lang="ru-RU" dirty="0" smtClean="0">
                <a:solidFill>
                  <a:srgbClr val="C00000"/>
                </a:solidFill>
              </a:rPr>
              <a:t>Вторая ночь</a:t>
            </a:r>
            <a:endParaRPr lang="ru-RU" dirty="0">
              <a:solidFill>
                <a:srgbClr val="C00000"/>
              </a:solidFill>
            </a:endParaRPr>
          </a:p>
        </p:txBody>
      </p:sp>
      <p:sp>
        <p:nvSpPr>
          <p:cNvPr id="3" name="Объект 2"/>
          <p:cNvSpPr>
            <a:spLocks noGrp="1"/>
          </p:cNvSpPr>
          <p:nvPr>
            <p:ph idx="1"/>
          </p:nvPr>
        </p:nvSpPr>
        <p:spPr>
          <a:xfrm>
            <a:off x="539552" y="783039"/>
            <a:ext cx="8280920" cy="5094233"/>
          </a:xfrm>
        </p:spPr>
        <p:txBody>
          <a:bodyPr>
            <a:noAutofit/>
          </a:bodyPr>
          <a:lstStyle/>
          <a:p>
            <a:r>
              <a:rPr lang="ru-RU" dirty="0"/>
              <a:t>На следующий вечер в 10 часов Мечтатель и Настенька снова встречаются. Молодой человек рассказывает Настеньке о себе и своей одинокой, скучной жизни. Он признается, что спасается от скуки тем, что все свободное время проводит в мечтах и фантазиях. Настенька рассказывает свою историю. Девушка живет со своей слепой бабушкой, которая вот уже 2 года почти не выпускает ее из дома. Год назад Настенька влюбилась в молодого человека, который снимал комнату в доме ее бабушки. Этот жилец уехал в Москву, но обещал вернуться ровно через год, чтобы жениться на Настеньке. Прошел год, и вот уже второй день Настенька ждет возлюбленного "жильца" на мосту в назначенный час, но тот не приходит и не сообщает о себе. В отчаянии девушка просит Мечтателя передать через знакомых письмо к ее возлюбленному. Тот обещает выполнить просьбу. Настенька и Мечтатель договариваются встретиться завтра в 10 вечера на том же месте.</a:t>
            </a:r>
            <a:r>
              <a:rPr lang="ru-RU" i="1" dirty="0"/>
              <a:t/>
            </a:r>
            <a:br>
              <a:rPr lang="ru-RU" i="1" dirty="0"/>
            </a:br>
            <a:endParaRPr lang="ru-RU" dirty="0"/>
          </a:p>
        </p:txBody>
      </p:sp>
    </p:spTree>
    <p:extLst>
      <p:ext uri="{BB962C8B-B14F-4D97-AF65-F5344CB8AC3E}">
        <p14:creationId xmlns:p14="http://schemas.microsoft.com/office/powerpoint/2010/main" val="2459126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88640"/>
            <a:ext cx="7200900" cy="1485900"/>
          </a:xfrm>
        </p:spPr>
        <p:txBody>
          <a:bodyPr/>
          <a:lstStyle/>
          <a:p>
            <a:r>
              <a:rPr lang="ru-RU" dirty="0" smtClean="0">
                <a:solidFill>
                  <a:srgbClr val="C00000"/>
                </a:solidFill>
              </a:rPr>
              <a:t>Третья ночь</a:t>
            </a:r>
            <a:endParaRPr lang="ru-RU" dirty="0">
              <a:solidFill>
                <a:srgbClr val="C00000"/>
              </a:solidFill>
            </a:endParaRPr>
          </a:p>
        </p:txBody>
      </p:sp>
      <p:sp>
        <p:nvSpPr>
          <p:cNvPr id="3" name="Объект 2"/>
          <p:cNvSpPr>
            <a:spLocks noGrp="1"/>
          </p:cNvSpPr>
          <p:nvPr>
            <p:ph idx="1"/>
          </p:nvPr>
        </p:nvSpPr>
        <p:spPr>
          <a:xfrm>
            <a:off x="539552" y="764704"/>
            <a:ext cx="4248472" cy="5256584"/>
          </a:xfrm>
        </p:spPr>
        <p:txBody>
          <a:bodyPr>
            <a:noAutofit/>
          </a:bodyPr>
          <a:lstStyle/>
          <a:p>
            <a:r>
              <a:rPr lang="ru-RU" dirty="0"/>
              <a:t>Мечтатель снова встречается с Настенькой. Он сообщает, что передал знакомым ее письмо любимому. В этот вечер "жилец" все так же не появляется в назначенном месте, что снова расстраивает девушку. Настенька говорит Мечтателю, что завтра она не придет, если будет дождливая погода. Действительно, на следующий день идет дождь и герои не встречаются. Их следующая встреча происходит через день.</a:t>
            </a:r>
            <a:r>
              <a:rPr lang="ru-RU" i="1" dirty="0"/>
              <a:t/>
            </a:r>
            <a:br>
              <a:rPr lang="ru-RU" i="1" dirty="0"/>
            </a:br>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016" y="1052736"/>
            <a:ext cx="4362061" cy="34335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40800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309786"/>
            <a:ext cx="7200900" cy="670942"/>
          </a:xfrm>
        </p:spPr>
        <p:txBody>
          <a:bodyPr>
            <a:normAutofit/>
          </a:bodyPr>
          <a:lstStyle/>
          <a:p>
            <a:r>
              <a:rPr lang="ru-RU" sz="3600" dirty="0" smtClean="0">
                <a:solidFill>
                  <a:srgbClr val="C00000"/>
                </a:solidFill>
              </a:rPr>
              <a:t>Четвертая ночь</a:t>
            </a:r>
            <a:endParaRPr lang="ru-RU" sz="3600" dirty="0">
              <a:solidFill>
                <a:srgbClr val="C00000"/>
              </a:solidFill>
            </a:endParaRPr>
          </a:p>
        </p:txBody>
      </p:sp>
      <p:sp>
        <p:nvSpPr>
          <p:cNvPr id="3" name="Объект 2"/>
          <p:cNvSpPr>
            <a:spLocks noGrp="1"/>
          </p:cNvSpPr>
          <p:nvPr>
            <p:ph idx="1"/>
          </p:nvPr>
        </p:nvSpPr>
        <p:spPr>
          <a:xfrm>
            <a:off x="539552" y="1052736"/>
            <a:ext cx="6120680" cy="5616624"/>
          </a:xfrm>
        </p:spPr>
        <p:txBody>
          <a:bodyPr>
            <a:noAutofit/>
          </a:bodyPr>
          <a:lstStyle/>
          <a:p>
            <a:pPr>
              <a:buNone/>
            </a:pPr>
            <a:r>
              <a:rPr lang="ru-RU" sz="1800" dirty="0" smtClean="0"/>
              <a:t>          После </a:t>
            </a:r>
            <a:r>
              <a:rPr lang="ru-RU" sz="1800" dirty="0"/>
              <a:t>перерыва в один день Мечтатель и Настенька снова встречаются. Настенька грустит, потому что ее возлюбленный "жилец" так и не появился и не присылает ответ на письмо. Обиженная девушка решает разлюбить "жильца", который, как ей кажется, посмеялся над ее любовью и просто забыл о ней.  Пользуясь случаем, Мечтатель признается Настеньке в своей любви к ней. Девушка говорит, что она могла бы быть с ним, но пока еще она любит другого ("жильца") и ее любовь не проходит так быстро. Это дает Мечтателю надежду. В этот вечер Настенька и Мечтатель решают быть вместе. Они договариваются о том, что завтра Мечтатель снимет комнату в доме Настеньки, чтобы быть ближе к ней.  Гуляя по улицам Петербурга, Настенька и Мечтатель вдруг встречают того самого "жильца", возлюбленного Настеньки. Счастливая девушка прощается с Мечтателем и уходит со своим возлюбленным.</a:t>
            </a:r>
            <a:r>
              <a:rPr lang="ru-RU" sz="1800" i="1" dirty="0"/>
              <a:t/>
            </a:r>
            <a:br>
              <a:rPr lang="ru-RU" sz="1800" i="1" dirty="0"/>
            </a:br>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620688"/>
            <a:ext cx="2284242" cy="3429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4400506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8700" y="188640"/>
            <a:ext cx="7200900" cy="1485900"/>
          </a:xfrm>
        </p:spPr>
        <p:txBody>
          <a:bodyPr/>
          <a:lstStyle/>
          <a:p>
            <a:r>
              <a:rPr lang="ru-RU" dirty="0" smtClean="0">
                <a:solidFill>
                  <a:srgbClr val="C00000"/>
                </a:solidFill>
              </a:rPr>
              <a:t>Утро</a:t>
            </a:r>
            <a:endParaRPr lang="ru-RU" dirty="0">
              <a:solidFill>
                <a:srgbClr val="C00000"/>
              </a:solidFill>
            </a:endParaRPr>
          </a:p>
        </p:txBody>
      </p:sp>
      <p:sp>
        <p:nvSpPr>
          <p:cNvPr id="3" name="Объект 2"/>
          <p:cNvSpPr>
            <a:spLocks noGrp="1"/>
          </p:cNvSpPr>
          <p:nvPr>
            <p:ph idx="1"/>
          </p:nvPr>
        </p:nvSpPr>
        <p:spPr>
          <a:xfrm>
            <a:off x="539552" y="915514"/>
            <a:ext cx="3960440" cy="5681838"/>
          </a:xfrm>
        </p:spPr>
        <p:txBody>
          <a:bodyPr>
            <a:normAutofit/>
          </a:bodyPr>
          <a:lstStyle/>
          <a:p>
            <a:r>
              <a:rPr lang="ru-RU" dirty="0"/>
              <a:t>На утро Мечтатель, печальный и опустошенный, просыпается в своей комнате. Он получает письмо от Настеньки, в котором та просит прощения за то, что осталась со своим "жильцом". Настенька просит Мечтателя быть другом ее семьи. Мечтатель не злится на Настеньку. Он благодарен ей за те счастливые минуты, которые провел с ней. Мечтатель желает девушке счастья, пусть и не с ним. В пустой и скучной жизни Мечтателя встреча с Настенькой, вероятно, остается самым ярким и счастливым событием</a:t>
            </a:r>
            <a:r>
              <a:rPr lang="ru-RU" dirty="0" smtClean="0"/>
              <a:t>.</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30704" y="1052736"/>
            <a:ext cx="4292082" cy="331236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a:xfrm>
            <a:off x="4724517" y="5237417"/>
            <a:ext cx="4104456" cy="769441"/>
          </a:xfrm>
          <a:prstGeom prst="rect">
            <a:avLst/>
          </a:prstGeom>
          <a:noFill/>
        </p:spPr>
        <p:txBody>
          <a:bodyPr wrap="square" rtlCol="0">
            <a:spAutoFit/>
          </a:bodyPr>
          <a:lstStyle/>
          <a:p>
            <a:r>
              <a:rPr lang="ru-RU" sz="4400" dirty="0" smtClean="0">
                <a:solidFill>
                  <a:srgbClr val="FF0000"/>
                </a:solidFill>
                <a:effectLst>
                  <a:outerShdw blurRad="38100" dist="38100" dir="2700000" algn="tl">
                    <a:srgbClr val="000000">
                      <a:alpha val="43137"/>
                    </a:srgbClr>
                  </a:outerShdw>
                </a:effectLst>
              </a:rPr>
              <a:t>Конец повести.</a:t>
            </a:r>
            <a:endParaRPr lang="ru-RU" sz="44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6916509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TM10001105[[fn=Уголки]]</Template>
  <TotalTime>57</TotalTime>
  <Words>442</Words>
  <Application>Microsoft Office PowerPoint</Application>
  <PresentationFormat>Экран (4:3)</PresentationFormat>
  <Paragraphs>16</Paragraphs>
  <Slides>7</Slides>
  <Notes>1</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7</vt:i4>
      </vt:variant>
    </vt:vector>
  </HeadingPairs>
  <TitlesOfParts>
    <vt:vector size="10" baseType="lpstr">
      <vt:lpstr>Calibri</vt:lpstr>
      <vt:lpstr>Franklin Gothic Book</vt:lpstr>
      <vt:lpstr>Crop</vt:lpstr>
      <vt:lpstr>Презентация PowerPoint</vt:lpstr>
      <vt:lpstr>Презентация PowerPoint</vt:lpstr>
      <vt:lpstr>Первая ночь</vt:lpstr>
      <vt:lpstr>Вторая ночь</vt:lpstr>
      <vt:lpstr>Третья ночь</vt:lpstr>
      <vt:lpstr>Четвертая ночь</vt:lpstr>
      <vt:lpstr>Утро</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Ser</dc:creator>
  <cp:lastModifiedBy>8 класс</cp:lastModifiedBy>
  <cp:revision>10</cp:revision>
  <dcterms:created xsi:type="dcterms:W3CDTF">2021-01-14T12:07:51Z</dcterms:created>
  <dcterms:modified xsi:type="dcterms:W3CDTF">2022-01-11T22:03:22Z</dcterms:modified>
</cp:coreProperties>
</file>